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3" r:id="rId6"/>
    <p:sldId id="261" r:id="rId7"/>
    <p:sldId id="260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окумент 9"/>
          <p:cNvSpPr/>
          <p:nvPr userDrawn="1"/>
        </p:nvSpPr>
        <p:spPr>
          <a:xfrm flipH="1" flipV="1">
            <a:off x="0" y="5805264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 userDrawn="1"/>
        </p:nvSpPr>
        <p:spPr>
          <a:xfrm>
            <a:off x="0" y="0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Picture 3" descr="D:\Лидия\слайд-шоу\proShowProducer 5 версия\23 февраля\Новая папка\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293096"/>
            <a:ext cx="1916435" cy="24055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/>
        </p:nvSpPr>
        <p:spPr>
          <a:xfrm flipH="1" flipV="1">
            <a:off x="0" y="5805264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0"/>
            <a:ext cx="8928992" cy="6758608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3316" name="Picture 4" descr="D:\Лидия\слайд-шоу\proShowProducer 5 версия\23 февраля\Новая папка\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933056"/>
            <a:ext cx="2548725" cy="2785492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98663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«День защитника Отечества»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Сухопутные войска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Теремок\Downloads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Воздушно – космические силы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Теремок\Downloads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333773" cy="2500330"/>
          </a:xfrm>
          <a:prstGeom prst="rect">
            <a:avLst/>
          </a:prstGeom>
          <a:noFill/>
        </p:spPr>
      </p:pic>
      <p:pic>
        <p:nvPicPr>
          <p:cNvPr id="3077" name="Picture 5" descr="C:\Users\Теремок\Downloads\58c01822029ef88a30d78175ccc230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4000528" cy="2457467"/>
          </a:xfrm>
          <a:prstGeom prst="rect">
            <a:avLst/>
          </a:prstGeom>
          <a:noFill/>
        </p:spPr>
      </p:pic>
      <p:pic>
        <p:nvPicPr>
          <p:cNvPr id="3078" name="Picture 6" descr="C:\Users\Теремок\Downloads\5018278276_0.jpg"/>
          <p:cNvPicPr>
            <a:picLocks noChangeAspect="1" noChangeArrowheads="1"/>
          </p:cNvPicPr>
          <p:nvPr/>
        </p:nvPicPr>
        <p:blipFill>
          <a:blip r:embed="rId4"/>
          <a:srcRect l="1600" t="1648" r="3199" b="3296"/>
          <a:stretch>
            <a:fillRect/>
          </a:stretch>
        </p:blipFill>
        <p:spPr bwMode="auto">
          <a:xfrm>
            <a:off x="3250688" y="3607873"/>
            <a:ext cx="2143038" cy="2076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Военно-морской флот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Теремок\Downloads\vidy_i_roda_voysk_v_rossiyskoy_armii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71517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емок\Downloads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еремок\Downloads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еремок\Downloads\img5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еремок\Downloads\Slid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7229468" cy="6346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встречи!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s://www.vl.ru/afisha/uploads/events/7ff/663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38125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114272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Теремок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6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Праздник «23 февраля – День защитников Отечества»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праздник всех защитников нашего отечества – нашей родины России. Защитники – это все те, кто приходит на помощь, охраняет нас и бережёт наш покой. Это наша великая Армия, наши папы, дедушки, братья и даже мамы.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Флаг нашей родины России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Теремок\Downloads\0010-010-belyj-tsvet-oznachaet-mir-chistotu-nadezhdu-sinij-tsvet-bezoblachnogo1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57229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Первыми защитниками были богатыри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Теремок\Downloads\NA4911F53EB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5"/>
            <a:ext cx="4357718" cy="4685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Наша Армия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Сейчас нашу Родину и нас охраняет наша Армия – это солдаты.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Теремок\Downloads\parad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572296" cy="4368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Физкультминутка «Мы солдаты»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солдаты, мы солдаты,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Бодрым шагом мы идем.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нашу Армию, ребята,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Просто так не попадем.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Нужно быть умелым,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Сильным, ловким, смелым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Виды войск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нашей Армии существуют различные войска. Каждое из которых выполняет свою задачу.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Виды войск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Теремок\Downloads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86808" cy="4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148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«День защитника Отечества»</vt:lpstr>
      <vt:lpstr>Слайд 2</vt:lpstr>
      <vt:lpstr>Праздник «23 февраля – День защитников Отечества»</vt:lpstr>
      <vt:lpstr>Флаг нашей родины России</vt:lpstr>
      <vt:lpstr>Первыми защитниками были богатыри</vt:lpstr>
      <vt:lpstr>Наша Армия</vt:lpstr>
      <vt:lpstr>Физкультминутка «Мы солдаты» </vt:lpstr>
      <vt:lpstr>Виды войск</vt:lpstr>
      <vt:lpstr>Виды войск</vt:lpstr>
      <vt:lpstr>Сухопутные войска</vt:lpstr>
      <vt:lpstr>Воздушно – космические силы</vt:lpstr>
      <vt:lpstr>Военно-морской флот</vt:lpstr>
      <vt:lpstr>Слайд 13</vt:lpstr>
      <vt:lpstr>Слайд 14</vt:lpstr>
      <vt:lpstr>Слайд 15</vt:lpstr>
      <vt:lpstr>Слайд 16</vt:lpstr>
      <vt:lpstr>До встречи!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37</cp:revision>
  <dcterms:created xsi:type="dcterms:W3CDTF">2014-02-03T16:51:34Z</dcterms:created>
  <dcterms:modified xsi:type="dcterms:W3CDTF">2019-12-10T11:26:25Z</dcterms:modified>
</cp:coreProperties>
</file>