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6" r:id="rId3"/>
    <p:sldId id="257" r:id="rId4"/>
    <p:sldId id="277" r:id="rId5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342" y="-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ramo4ka.com/uploads/posts/2013-07/137313556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0371" cy="9144000"/>
          </a:xfrm>
          <a:prstGeom prst="rect">
            <a:avLst/>
          </a:prstGeom>
          <a:noFill/>
        </p:spPr>
      </p:pic>
      <p:pic>
        <p:nvPicPr>
          <p:cNvPr id="2" name="Picture 2" descr="1680x1050 улыбка, краски, рисование, девочка, зверёк, рисунок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37" y="5292081"/>
            <a:ext cx="6076056" cy="316835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92696" y="1187624"/>
            <a:ext cx="583264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Как научить ребёнка рисовать?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Несколько важных правил.</a:t>
            </a:r>
          </a:p>
        </p:txBody>
      </p:sp>
      <p:pic>
        <p:nvPicPr>
          <p:cNvPr id="1027" name="Picture 3" descr="F:\DCIM\Camera\IMG_20160301_155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2" y="4619234"/>
            <a:ext cx="6632907" cy="41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ramo4ka.com/uploads/posts/2013-07/137313556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0371" cy="914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4664" y="251520"/>
            <a:ext cx="60486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664" y="755576"/>
            <a:ext cx="6220072" cy="79714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 </a:t>
            </a:r>
          </a:p>
          <a:p>
            <a:pPr algn="ctr"/>
            <a:endParaRPr lang="ru-RU" sz="1600" b="1" i="1" dirty="0" smtClean="0"/>
          </a:p>
          <a:p>
            <a:pPr algn="ctr"/>
            <a:r>
              <a:rPr lang="ru-RU" sz="1600" b="1" i="1" dirty="0" smtClean="0"/>
              <a:t>           Рисовать лучше днём, так как рисовать при вечернем освещении нежелательно. Продолжительность не более 20-30 минут.</a:t>
            </a:r>
          </a:p>
          <a:p>
            <a:pPr algn="ctr"/>
            <a:r>
              <a:rPr lang="ru-RU" sz="1600" b="1" i="1" dirty="0" smtClean="0"/>
              <a:t> </a:t>
            </a:r>
          </a:p>
          <a:p>
            <a:pPr algn="ctr"/>
            <a:r>
              <a:rPr lang="ru-RU" sz="1600" b="1" i="1" dirty="0" smtClean="0"/>
              <a:t> </a:t>
            </a:r>
          </a:p>
          <a:p>
            <a:pPr algn="ctr"/>
            <a:r>
              <a:rPr lang="ru-RU" sz="1600" b="1" i="1" dirty="0" smtClean="0"/>
              <a:t>          Для того, чтобы дети не уставали, не успевали соскучиться и утомиться, не затягивайте время занятия, но никогда не обрывайте его, дайте ребёнку возможность закончить начатое.</a:t>
            </a:r>
          </a:p>
          <a:p>
            <a:pPr algn="ctr"/>
            <a:r>
              <a:rPr lang="ru-RU" sz="1600" b="1" i="1" dirty="0" smtClean="0"/>
              <a:t>   </a:t>
            </a:r>
          </a:p>
          <a:p>
            <a:pPr algn="ctr"/>
            <a:r>
              <a:rPr lang="ru-RU" sz="1600" b="1" i="1" dirty="0" smtClean="0"/>
              <a:t> </a:t>
            </a:r>
          </a:p>
          <a:p>
            <a:pPr algn="ctr"/>
            <a:r>
              <a:rPr lang="ru-RU" sz="1600" b="1" i="1" dirty="0" smtClean="0"/>
              <a:t>               Обязательно позаботьтесь об удобстве рабочего места. Выделите ребёнку отдельный столик, застелите его клеёнкой, наденьте на малыша фартук.</a:t>
            </a:r>
          </a:p>
          <a:p>
            <a:pPr algn="ctr"/>
            <a:r>
              <a:rPr lang="ru-RU" sz="1600" b="1" i="1" dirty="0" smtClean="0"/>
              <a:t> </a:t>
            </a:r>
          </a:p>
          <a:p>
            <a:pPr algn="ctr"/>
            <a:r>
              <a:rPr lang="ru-RU" sz="1600" b="1" i="1" dirty="0" smtClean="0"/>
              <a:t> </a:t>
            </a:r>
          </a:p>
          <a:p>
            <a:pPr algn="ctr"/>
            <a:r>
              <a:rPr lang="ru-RU" sz="1600" b="1" i="1" dirty="0" smtClean="0"/>
              <a:t>            Ребёнок должен иметь максимальную свободу для проявления творчества: у ребёнка не должно быть недостатка в цветных карандашах, фломастерах, бумаге и других изобразительных средств.</a:t>
            </a:r>
          </a:p>
          <a:p>
            <a:pPr algn="ctr"/>
            <a:r>
              <a:rPr lang="ru-RU" sz="1600" b="1" i="1" dirty="0" smtClean="0"/>
              <a:t> </a:t>
            </a:r>
          </a:p>
          <a:p>
            <a:pPr algn="ctr"/>
            <a:r>
              <a:rPr lang="ru-RU" sz="1600" b="1" i="1" dirty="0" smtClean="0"/>
              <a:t> </a:t>
            </a:r>
          </a:p>
          <a:p>
            <a:pPr algn="ctr"/>
            <a:r>
              <a:rPr lang="ru-RU" sz="1600" b="1" i="1" dirty="0" smtClean="0"/>
              <a:t>                 Для рисования лучше давать отдельные листы бумаги. Желательно, чтобы она была не глянцевой, а пористой, слегка шероховатой.</a:t>
            </a:r>
          </a:p>
          <a:p>
            <a:pPr algn="ctr"/>
            <a:r>
              <a:rPr lang="ru-RU" sz="1600" b="1" i="1" dirty="0" smtClean="0"/>
              <a:t> </a:t>
            </a:r>
          </a:p>
          <a:p>
            <a:pPr algn="ctr"/>
            <a:r>
              <a:rPr lang="ru-RU" sz="1600" b="1" i="1" dirty="0" smtClean="0"/>
              <a:t> </a:t>
            </a:r>
          </a:p>
          <a:p>
            <a:pPr algn="ctr"/>
            <a:r>
              <a:rPr lang="ru-RU" sz="1600" b="1" i="1" dirty="0" smtClean="0"/>
              <a:t>                    Чтобы не случилось во время рисования, не ругайте ребёнка. И вообще, лучше не начинать рисование в плохом настроении, так можно отбить у ребёнка желание творить.</a:t>
            </a:r>
            <a:endParaRPr lang="ru-RU" sz="1600" i="1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764704" y="2195736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692696" y="3563888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764704" y="4932040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764704" y="6300192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764704" y="7524328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692696" y="971600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ramo4ka.com/uploads/posts/2013-07/137313556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0371" cy="914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4664" y="683568"/>
            <a:ext cx="6120680" cy="80021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            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         </a:t>
            </a:r>
            <a:r>
              <a:rPr lang="ru-RU" sz="1600" b="1" i="1" dirty="0" smtClean="0"/>
              <a:t>Если ребёнок нечаянно разлил краску на бумагу, устройте соревнования: кто сумеет больше увидеть фантастических животных в бесформенной кляксе или кто сумеет придумать по этому поводу самую интересную сказку, историю.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 </a:t>
            </a:r>
          </a:p>
          <a:p>
            <a:pPr algn="ctr"/>
            <a:r>
              <a:rPr lang="ru-RU" sz="1600" i="1" dirty="0" smtClean="0"/>
              <a:t> </a:t>
            </a:r>
          </a:p>
          <a:p>
            <a:pPr algn="ctr"/>
            <a:r>
              <a:rPr lang="ru-RU" sz="1600" b="1" i="1" dirty="0" smtClean="0"/>
              <a:t>                 Ни в коем случае не вмешивайтесь в детское творчество слишком часто и не ждите немедленных результатов. Оказывайте ребёнку всяческую поддержку и почаще хвалите его за усердие, не оставляйте без внимания ни одной его работы.</a:t>
            </a:r>
            <a:r>
              <a:rPr lang="ru-RU" sz="1600" i="1" dirty="0" smtClean="0"/>
              <a:t> </a:t>
            </a:r>
          </a:p>
          <a:p>
            <a:pPr algn="ctr"/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i="1" dirty="0" smtClean="0"/>
          </a:p>
          <a:p>
            <a:pPr algn="ctr"/>
            <a:r>
              <a:rPr lang="ru-RU" sz="1600" b="1" i="1" dirty="0" smtClean="0"/>
              <a:t>                Родители ни в коем случае не должны критиковать детские рисунки, поскольку дети любят заниматься тем, что у них получается. А если ребёнок будет постоянно слушать поучения, то вскоре он просто разочаруется в своих способностях и вовсе забросит рисование.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 </a:t>
            </a:r>
          </a:p>
          <a:p>
            <a:pPr algn="ctr"/>
            <a:r>
              <a:rPr lang="ru-RU" sz="1600" i="1" dirty="0" smtClean="0"/>
              <a:t> </a:t>
            </a:r>
          </a:p>
          <a:p>
            <a:pPr algn="ctr"/>
            <a:r>
              <a:rPr lang="ru-RU" sz="1600" b="1" i="1" dirty="0" smtClean="0"/>
              <a:t>                 Научите детей рисовать аккуратно и убирать за собой после того, как работа закончится.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 </a:t>
            </a:r>
          </a:p>
          <a:p>
            <a:pPr algn="ctr"/>
            <a:r>
              <a:rPr lang="ru-RU" sz="1600" i="1" dirty="0" smtClean="0"/>
              <a:t> </a:t>
            </a:r>
          </a:p>
          <a:p>
            <a:pPr algn="ctr"/>
            <a:r>
              <a:rPr lang="ru-RU" sz="1600" b="1" i="1" dirty="0" smtClean="0"/>
              <a:t>                 Относитесь бережно к детскому творчеству. Постарайтесь сделать так, чтобы детские рисунки не отправлялись в корзину, а были предметом гордости ребёнка, собирались и хранились, дарились и показывались близким и друзьям.</a:t>
            </a:r>
            <a:r>
              <a:rPr lang="ru-RU" sz="1600" i="1" dirty="0" smtClean="0"/>
              <a:t> </a:t>
            </a:r>
          </a:p>
          <a:p>
            <a:r>
              <a:rPr lang="ru-RU" b="1" i="1" dirty="0" smtClean="0"/>
              <a:t> </a:t>
            </a:r>
            <a:endParaRPr lang="ru-RU" dirty="0" smtClean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404664" y="971600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620688" y="2483768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692696" y="4139952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764704" y="5796136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764704" y="6732240"/>
            <a:ext cx="5413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mo4ka.com/uploads/posts/2013-07/137313556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0371" cy="914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2656" y="395536"/>
            <a:ext cx="6192688" cy="86792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 ГЛАВНОЕ, РИСУЯ С ДЕТЬМИ, ПРИДЕРЖИВАЙТЕСЬ ЗОЛОТОГО ПРАВИЛА: РИСУЙТЕ ОТ ПРОСТОГО К СЛОЖНОМУ!</a:t>
            </a:r>
            <a:r>
              <a:rPr lang="ru-RU" i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i="1" dirty="0" smtClean="0"/>
              <a:t>Рисуйте то, что умеет ребенок, что не требует пока специальных навыков. Двигайтесь от простого к сложному, не перегружайте рисунок лишними деталями.</a:t>
            </a:r>
            <a:r>
              <a:rPr lang="ru-RU" b="1" i="1" dirty="0" smtClean="0"/>
              <a:t> </a:t>
            </a:r>
          </a:p>
          <a:p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ГДЕ И ЧЕМ МОЖНО РИСОВАТЬ?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i="1" dirty="0" smtClean="0"/>
              <a:t>- Во время прогулок не упускайте возможность использовать любую ровную и чистую поверхность. Зимой рисуйте палочкой на снегу, летом - на мокром песке, асфальте.</a:t>
            </a:r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РИСОВАТЬ МОЖНО:</a:t>
            </a:r>
            <a:endParaRPr lang="ru-RU" i="1" dirty="0" smtClean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i="1" dirty="0" smtClean="0"/>
              <a:t>                         на мятой бумаге и мятой бумагой;</a:t>
            </a:r>
          </a:p>
          <a:p>
            <a:r>
              <a:rPr lang="ru-RU" i="1" dirty="0" smtClean="0"/>
              <a:t>                         ладошкой;</a:t>
            </a:r>
          </a:p>
          <a:p>
            <a:r>
              <a:rPr lang="ru-RU" i="1" dirty="0" smtClean="0"/>
              <a:t>                         пальчиками;</a:t>
            </a:r>
          </a:p>
          <a:p>
            <a:r>
              <a:rPr lang="ru-RU" i="1" dirty="0" smtClean="0"/>
              <a:t>                         свечой;</a:t>
            </a:r>
          </a:p>
          <a:p>
            <a:r>
              <a:rPr lang="ru-RU" i="1" dirty="0" smtClean="0"/>
              <a:t>                         пластилином;</a:t>
            </a:r>
          </a:p>
          <a:p>
            <a:r>
              <a:rPr lang="ru-RU" i="1" dirty="0" smtClean="0"/>
              <a:t>                         выдувать трубочкой;</a:t>
            </a:r>
          </a:p>
          <a:p>
            <a:r>
              <a:rPr lang="ru-RU" i="1" dirty="0" smtClean="0"/>
              <a:t>                         ушными палочками;</a:t>
            </a:r>
          </a:p>
          <a:p>
            <a:r>
              <a:rPr lang="ru-RU" i="1" dirty="0" smtClean="0"/>
              <a:t>                         щетинистой кистью;</a:t>
            </a:r>
          </a:p>
          <a:p>
            <a:r>
              <a:rPr lang="ru-RU" i="1" dirty="0" smtClean="0"/>
              <a:t>                         тонкой острой палочкой (графика);</a:t>
            </a:r>
          </a:p>
          <a:p>
            <a:r>
              <a:rPr lang="ru-RU" i="1" dirty="0" smtClean="0"/>
              <a:t>                         и даже скотчем.</a:t>
            </a:r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 САМОЕ ГЛАВНОЕ, ЧТОБЫ У ВАС, РОДИТЕЛЕЙ, БЫЛО ОГРОМНОЕ ЖЕЛАНИЕ ТВОРИТЬ ВМЕСТЕ С РЕБЕНКОМ!</a:t>
            </a:r>
            <a:endParaRPr lang="ru-RU" i="1" dirty="0" smtClean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dirty="0" smtClean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15722" t="34880" r="50022" b="14091"/>
          <a:stretch>
            <a:fillRect/>
          </a:stretch>
        </p:blipFill>
        <p:spPr bwMode="auto">
          <a:xfrm>
            <a:off x="4725144" y="4644008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187</Words>
  <Application>Microsoft Office PowerPoint</Application>
  <PresentationFormat>Экран (4:3)</PresentationFormat>
  <Paragraphs>59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для родителей по изодеятельности. </dc:title>
  <cp:lastModifiedBy>User</cp:lastModifiedBy>
  <cp:revision>31</cp:revision>
  <dcterms:modified xsi:type="dcterms:W3CDTF">2016-02-29T17:04:42Z</dcterms:modified>
</cp:coreProperties>
</file>